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8" r:id="rId2"/>
  </p:sldIdLst>
  <p:sldSz cx="4320063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6"/>
    <p:restoredTop sz="94694"/>
  </p:normalViewPr>
  <p:slideViewPr>
    <p:cSldViewPr snapToGrid="0" snapToObjects="1">
      <p:cViewPr>
        <p:scale>
          <a:sx n="18" d="100"/>
          <a:sy n="18" d="100"/>
        </p:scale>
        <p:origin x="296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48" y="7070108"/>
            <a:ext cx="36720542" cy="15040222"/>
          </a:xfrm>
        </p:spPr>
        <p:txBody>
          <a:bodyPr anchor="b"/>
          <a:lstStyle>
            <a:lvl1pPr algn="ctr">
              <a:defRPr sz="2834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22690338"/>
            <a:ext cx="32400479" cy="10430151"/>
          </a:xfrm>
        </p:spPr>
        <p:txBody>
          <a:bodyPr/>
          <a:lstStyle>
            <a:lvl1pPr marL="0" indent="0" algn="ctr">
              <a:buNone/>
              <a:defRPr sz="11339"/>
            </a:lvl1pPr>
            <a:lvl2pPr marL="2160041" indent="0" algn="ctr">
              <a:buNone/>
              <a:defRPr sz="9449"/>
            </a:lvl2pPr>
            <a:lvl3pPr marL="4320083" indent="0" algn="ctr">
              <a:buNone/>
              <a:defRPr sz="8504"/>
            </a:lvl3pPr>
            <a:lvl4pPr marL="6480124" indent="0" algn="ctr">
              <a:buNone/>
              <a:defRPr sz="7559"/>
            </a:lvl4pPr>
            <a:lvl5pPr marL="8640166" indent="0" algn="ctr">
              <a:buNone/>
              <a:defRPr sz="7559"/>
            </a:lvl5pPr>
            <a:lvl6pPr marL="10800207" indent="0" algn="ctr">
              <a:buNone/>
              <a:defRPr sz="7559"/>
            </a:lvl6pPr>
            <a:lvl7pPr marL="12960248" indent="0" algn="ctr">
              <a:buNone/>
              <a:defRPr sz="7559"/>
            </a:lvl7pPr>
            <a:lvl8pPr marL="15120290" indent="0" algn="ctr">
              <a:buNone/>
              <a:defRPr sz="7559"/>
            </a:lvl8pPr>
            <a:lvl9pPr marL="17280331" indent="0" algn="ctr">
              <a:buNone/>
              <a:defRPr sz="755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3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1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9" y="2300034"/>
            <a:ext cx="9315138" cy="366105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6" y="2300034"/>
            <a:ext cx="27405405" cy="366105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5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58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6" y="10770172"/>
            <a:ext cx="37260550" cy="17970262"/>
          </a:xfrm>
        </p:spPr>
        <p:txBody>
          <a:bodyPr anchor="b"/>
          <a:lstStyle>
            <a:lvl1pPr>
              <a:defRPr sz="2834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6" y="28910440"/>
            <a:ext cx="37260550" cy="9450136"/>
          </a:xfrm>
        </p:spPr>
        <p:txBody>
          <a:bodyPr/>
          <a:lstStyle>
            <a:lvl1pPr marL="0" indent="0">
              <a:buNone/>
              <a:defRPr sz="11339">
                <a:solidFill>
                  <a:schemeClr val="tx1"/>
                </a:solidFill>
              </a:defRPr>
            </a:lvl1pPr>
            <a:lvl2pPr marL="2160041" indent="0">
              <a:buNone/>
              <a:defRPr sz="9449">
                <a:solidFill>
                  <a:schemeClr val="tx1">
                    <a:tint val="75000"/>
                  </a:schemeClr>
                </a:solidFill>
              </a:defRPr>
            </a:lvl2pPr>
            <a:lvl3pPr marL="4320083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3pPr>
            <a:lvl4pPr marL="6480124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4pPr>
            <a:lvl5pPr marL="8640166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5pPr>
            <a:lvl6pPr marL="10800207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6pPr>
            <a:lvl7pPr marL="12960248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7pPr>
            <a:lvl8pPr marL="15120290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8pPr>
            <a:lvl9pPr marL="17280331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5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11500170"/>
            <a:ext cx="18360271" cy="2741040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11500170"/>
            <a:ext cx="18360271" cy="2741040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6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2300044"/>
            <a:ext cx="37260550" cy="83501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5" y="10590160"/>
            <a:ext cx="18275892" cy="5190073"/>
          </a:xfrm>
        </p:spPr>
        <p:txBody>
          <a:bodyPr anchor="b"/>
          <a:lstStyle>
            <a:lvl1pPr marL="0" indent="0">
              <a:buNone/>
              <a:defRPr sz="11339" b="1"/>
            </a:lvl1pPr>
            <a:lvl2pPr marL="2160041" indent="0">
              <a:buNone/>
              <a:defRPr sz="9449" b="1"/>
            </a:lvl2pPr>
            <a:lvl3pPr marL="4320083" indent="0">
              <a:buNone/>
              <a:defRPr sz="8504" b="1"/>
            </a:lvl3pPr>
            <a:lvl4pPr marL="6480124" indent="0">
              <a:buNone/>
              <a:defRPr sz="7559" b="1"/>
            </a:lvl4pPr>
            <a:lvl5pPr marL="8640166" indent="0">
              <a:buNone/>
              <a:defRPr sz="7559" b="1"/>
            </a:lvl5pPr>
            <a:lvl6pPr marL="10800207" indent="0">
              <a:buNone/>
              <a:defRPr sz="7559" b="1"/>
            </a:lvl6pPr>
            <a:lvl7pPr marL="12960248" indent="0">
              <a:buNone/>
              <a:defRPr sz="7559" b="1"/>
            </a:lvl7pPr>
            <a:lvl8pPr marL="15120290" indent="0">
              <a:buNone/>
              <a:defRPr sz="7559" b="1"/>
            </a:lvl8pPr>
            <a:lvl9pPr marL="17280331" indent="0">
              <a:buNone/>
              <a:defRPr sz="755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5" y="15780233"/>
            <a:ext cx="18275892" cy="23210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5" y="10590160"/>
            <a:ext cx="18365898" cy="5190073"/>
          </a:xfrm>
        </p:spPr>
        <p:txBody>
          <a:bodyPr anchor="b"/>
          <a:lstStyle>
            <a:lvl1pPr marL="0" indent="0">
              <a:buNone/>
              <a:defRPr sz="11339" b="1"/>
            </a:lvl1pPr>
            <a:lvl2pPr marL="2160041" indent="0">
              <a:buNone/>
              <a:defRPr sz="9449" b="1"/>
            </a:lvl2pPr>
            <a:lvl3pPr marL="4320083" indent="0">
              <a:buNone/>
              <a:defRPr sz="8504" b="1"/>
            </a:lvl3pPr>
            <a:lvl4pPr marL="6480124" indent="0">
              <a:buNone/>
              <a:defRPr sz="7559" b="1"/>
            </a:lvl4pPr>
            <a:lvl5pPr marL="8640166" indent="0">
              <a:buNone/>
              <a:defRPr sz="7559" b="1"/>
            </a:lvl5pPr>
            <a:lvl6pPr marL="10800207" indent="0">
              <a:buNone/>
              <a:defRPr sz="7559" b="1"/>
            </a:lvl6pPr>
            <a:lvl7pPr marL="12960248" indent="0">
              <a:buNone/>
              <a:defRPr sz="7559" b="1"/>
            </a:lvl7pPr>
            <a:lvl8pPr marL="15120290" indent="0">
              <a:buNone/>
              <a:defRPr sz="7559" b="1"/>
            </a:lvl8pPr>
            <a:lvl9pPr marL="17280331" indent="0">
              <a:buNone/>
              <a:defRPr sz="755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5" y="15780233"/>
            <a:ext cx="18365898" cy="23210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7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0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76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2880042"/>
            <a:ext cx="13933330" cy="10080149"/>
          </a:xfrm>
        </p:spPr>
        <p:txBody>
          <a:bodyPr anchor="b"/>
          <a:lstStyle>
            <a:lvl1pPr>
              <a:defRPr sz="1511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6220102"/>
            <a:ext cx="21870323" cy="30700453"/>
          </a:xfrm>
        </p:spPr>
        <p:txBody>
          <a:bodyPr/>
          <a:lstStyle>
            <a:lvl1pPr>
              <a:defRPr sz="15118"/>
            </a:lvl1pPr>
            <a:lvl2pPr>
              <a:defRPr sz="13229"/>
            </a:lvl2pPr>
            <a:lvl3pPr>
              <a:defRPr sz="11339"/>
            </a:lvl3pPr>
            <a:lvl4pPr>
              <a:defRPr sz="9449"/>
            </a:lvl4pPr>
            <a:lvl5pPr>
              <a:defRPr sz="9449"/>
            </a:lvl5pPr>
            <a:lvl6pPr>
              <a:defRPr sz="9449"/>
            </a:lvl6pPr>
            <a:lvl7pPr>
              <a:defRPr sz="9449"/>
            </a:lvl7pPr>
            <a:lvl8pPr>
              <a:defRPr sz="9449"/>
            </a:lvl8pPr>
            <a:lvl9pPr>
              <a:defRPr sz="944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1" y="12960191"/>
            <a:ext cx="13933330" cy="24010358"/>
          </a:xfrm>
        </p:spPr>
        <p:txBody>
          <a:bodyPr/>
          <a:lstStyle>
            <a:lvl1pPr marL="0" indent="0">
              <a:buNone/>
              <a:defRPr sz="7559"/>
            </a:lvl1pPr>
            <a:lvl2pPr marL="2160041" indent="0">
              <a:buNone/>
              <a:defRPr sz="6614"/>
            </a:lvl2pPr>
            <a:lvl3pPr marL="4320083" indent="0">
              <a:buNone/>
              <a:defRPr sz="5669"/>
            </a:lvl3pPr>
            <a:lvl4pPr marL="6480124" indent="0">
              <a:buNone/>
              <a:defRPr sz="4725"/>
            </a:lvl4pPr>
            <a:lvl5pPr marL="8640166" indent="0">
              <a:buNone/>
              <a:defRPr sz="4725"/>
            </a:lvl5pPr>
            <a:lvl6pPr marL="10800207" indent="0">
              <a:buNone/>
              <a:defRPr sz="4725"/>
            </a:lvl6pPr>
            <a:lvl7pPr marL="12960248" indent="0">
              <a:buNone/>
              <a:defRPr sz="4725"/>
            </a:lvl7pPr>
            <a:lvl8pPr marL="15120290" indent="0">
              <a:buNone/>
              <a:defRPr sz="4725"/>
            </a:lvl8pPr>
            <a:lvl9pPr marL="17280331" indent="0">
              <a:buNone/>
              <a:defRPr sz="47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2880042"/>
            <a:ext cx="13933330" cy="10080149"/>
          </a:xfrm>
        </p:spPr>
        <p:txBody>
          <a:bodyPr anchor="b"/>
          <a:lstStyle>
            <a:lvl1pPr>
              <a:defRPr sz="1511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6220102"/>
            <a:ext cx="21870323" cy="30700453"/>
          </a:xfrm>
        </p:spPr>
        <p:txBody>
          <a:bodyPr anchor="t"/>
          <a:lstStyle>
            <a:lvl1pPr marL="0" indent="0">
              <a:buNone/>
              <a:defRPr sz="15118"/>
            </a:lvl1pPr>
            <a:lvl2pPr marL="2160041" indent="0">
              <a:buNone/>
              <a:defRPr sz="13229"/>
            </a:lvl2pPr>
            <a:lvl3pPr marL="4320083" indent="0">
              <a:buNone/>
              <a:defRPr sz="11339"/>
            </a:lvl3pPr>
            <a:lvl4pPr marL="6480124" indent="0">
              <a:buNone/>
              <a:defRPr sz="9449"/>
            </a:lvl4pPr>
            <a:lvl5pPr marL="8640166" indent="0">
              <a:buNone/>
              <a:defRPr sz="9449"/>
            </a:lvl5pPr>
            <a:lvl6pPr marL="10800207" indent="0">
              <a:buNone/>
              <a:defRPr sz="9449"/>
            </a:lvl6pPr>
            <a:lvl7pPr marL="12960248" indent="0">
              <a:buNone/>
              <a:defRPr sz="9449"/>
            </a:lvl7pPr>
            <a:lvl8pPr marL="15120290" indent="0">
              <a:buNone/>
              <a:defRPr sz="9449"/>
            </a:lvl8pPr>
            <a:lvl9pPr marL="17280331" indent="0">
              <a:buNone/>
              <a:defRPr sz="944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1" y="12960191"/>
            <a:ext cx="13933330" cy="24010358"/>
          </a:xfrm>
        </p:spPr>
        <p:txBody>
          <a:bodyPr/>
          <a:lstStyle>
            <a:lvl1pPr marL="0" indent="0">
              <a:buNone/>
              <a:defRPr sz="7559"/>
            </a:lvl1pPr>
            <a:lvl2pPr marL="2160041" indent="0">
              <a:buNone/>
              <a:defRPr sz="6614"/>
            </a:lvl2pPr>
            <a:lvl3pPr marL="4320083" indent="0">
              <a:buNone/>
              <a:defRPr sz="5669"/>
            </a:lvl3pPr>
            <a:lvl4pPr marL="6480124" indent="0">
              <a:buNone/>
              <a:defRPr sz="4725"/>
            </a:lvl4pPr>
            <a:lvl5pPr marL="8640166" indent="0">
              <a:buNone/>
              <a:defRPr sz="4725"/>
            </a:lvl5pPr>
            <a:lvl6pPr marL="10800207" indent="0">
              <a:buNone/>
              <a:defRPr sz="4725"/>
            </a:lvl6pPr>
            <a:lvl7pPr marL="12960248" indent="0">
              <a:buNone/>
              <a:defRPr sz="4725"/>
            </a:lvl7pPr>
            <a:lvl8pPr marL="15120290" indent="0">
              <a:buNone/>
              <a:defRPr sz="4725"/>
            </a:lvl8pPr>
            <a:lvl9pPr marL="17280331" indent="0">
              <a:buNone/>
              <a:defRPr sz="47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8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2300044"/>
            <a:ext cx="37260550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11500170"/>
            <a:ext cx="37260550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40040601"/>
            <a:ext cx="9720144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82219-A233-7B4A-BBD0-C1016C4EDEC7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40040601"/>
            <a:ext cx="14580215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40040601"/>
            <a:ext cx="9720144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D700A-B8FA-AC46-86DC-99874690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0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20083" rtl="0" eaLnBrk="1" latinLnBrk="0" hangingPunct="1">
        <a:lnSpc>
          <a:spcPct val="90000"/>
        </a:lnSpc>
        <a:spcBef>
          <a:spcPct val="0"/>
        </a:spcBef>
        <a:buNone/>
        <a:defRPr sz="207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021" indent="-1080021" algn="l" defTabSz="4320083" rtl="0" eaLnBrk="1" latinLnBrk="0" hangingPunct="1">
        <a:lnSpc>
          <a:spcPct val="90000"/>
        </a:lnSpc>
        <a:spcBef>
          <a:spcPts val="4725"/>
        </a:spcBef>
        <a:buFont typeface="Arial" panose="020B0604020202020204" pitchFamily="34" charset="0"/>
        <a:buChar char="•"/>
        <a:defRPr sz="13229" kern="1200">
          <a:solidFill>
            <a:schemeClr val="tx1"/>
          </a:solidFill>
          <a:latin typeface="+mn-lt"/>
          <a:ea typeface="+mn-ea"/>
          <a:cs typeface="+mn-cs"/>
        </a:defRPr>
      </a:lvl1pPr>
      <a:lvl2pPr marL="3240062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11339" kern="1200">
          <a:solidFill>
            <a:schemeClr val="tx1"/>
          </a:solidFill>
          <a:latin typeface="+mn-lt"/>
          <a:ea typeface="+mn-ea"/>
          <a:cs typeface="+mn-cs"/>
        </a:defRPr>
      </a:lvl2pPr>
      <a:lvl3pPr marL="5400104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3pPr>
      <a:lvl4pPr marL="7560145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4pPr>
      <a:lvl5pPr marL="9720186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5pPr>
      <a:lvl6pPr marL="11880228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6pPr>
      <a:lvl7pPr marL="14040269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7pPr>
      <a:lvl8pPr marL="16200311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8pPr>
      <a:lvl9pPr marL="18360352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1pPr>
      <a:lvl2pPr marL="2160041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320083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3pPr>
      <a:lvl4pPr marL="6480124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4pPr>
      <a:lvl5pPr marL="8640166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5pPr>
      <a:lvl6pPr marL="10800207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6pPr>
      <a:lvl7pPr marL="12960248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7pPr>
      <a:lvl8pPr marL="15120290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8pPr>
      <a:lvl9pPr marL="17280331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18" Type="http://schemas.openxmlformats.org/officeDocument/2006/relationships/image" Target="../media/image12.jpeg"/><Relationship Id="rId26" Type="http://schemas.openxmlformats.org/officeDocument/2006/relationships/image" Target="../media/image20.png"/><Relationship Id="rId3" Type="http://schemas.microsoft.com/office/2007/relationships/hdphoto" Target="../media/hdphoto1.wdp"/><Relationship Id="rId21" Type="http://schemas.openxmlformats.org/officeDocument/2006/relationships/image" Target="../media/image15.png"/><Relationship Id="rId7" Type="http://schemas.openxmlformats.org/officeDocument/2006/relationships/image" Target="../media/image4.jpg"/><Relationship Id="rId12" Type="http://schemas.openxmlformats.org/officeDocument/2006/relationships/image" Target="../media/image7.png"/><Relationship Id="rId17" Type="http://schemas.openxmlformats.org/officeDocument/2006/relationships/image" Target="../media/image11.jpeg"/><Relationship Id="rId25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microsoft.com/office/2007/relationships/hdphoto" Target="../media/hdphoto4.wdp"/><Relationship Id="rId24" Type="http://schemas.openxmlformats.org/officeDocument/2006/relationships/image" Target="../media/image18.jpg"/><Relationship Id="rId5" Type="http://schemas.microsoft.com/office/2007/relationships/hdphoto" Target="../media/hdphoto2.wdp"/><Relationship Id="rId15" Type="http://schemas.openxmlformats.org/officeDocument/2006/relationships/image" Target="../media/image9.jpg"/><Relationship Id="rId23" Type="http://schemas.openxmlformats.org/officeDocument/2006/relationships/image" Target="../media/image17.png"/><Relationship Id="rId10" Type="http://schemas.openxmlformats.org/officeDocument/2006/relationships/image" Target="../media/image6.png"/><Relationship Id="rId19" Type="http://schemas.openxmlformats.org/officeDocument/2006/relationships/image" Target="../media/image13.jpe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8.jpg"/><Relationship Id="rId2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3">
            <a:extLst>
              <a:ext uri="{FF2B5EF4-FFF2-40B4-BE49-F238E27FC236}">
                <a16:creationId xmlns:a16="http://schemas.microsoft.com/office/drawing/2014/main" id="{AA0F3807-9C53-F99B-A7B9-50E4C965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36" y="33139902"/>
            <a:ext cx="8687654" cy="5945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59223-23DA-D674-A18E-E28CC49DB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37" t="6275" r="2955" b="3221"/>
          <a:stretch/>
        </p:blipFill>
        <p:spPr>
          <a:xfrm>
            <a:off x="32083769" y="33139902"/>
            <a:ext cx="8284215" cy="5726131"/>
          </a:xfrm>
          <a:prstGeom prst="rect">
            <a:avLst/>
          </a:prstGeom>
        </p:spPr>
      </p:pic>
      <p:pic>
        <p:nvPicPr>
          <p:cNvPr id="7" name="Picture 6" descr="A colorful paper cut out of a skull&#10;&#10;Description automatically generated">
            <a:extLst>
              <a:ext uri="{FF2B5EF4-FFF2-40B4-BE49-F238E27FC236}">
                <a16:creationId xmlns:a16="http://schemas.microsoft.com/office/drawing/2014/main" id="{D469A64D-D886-B45C-E74E-43B7F4BF29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37" r="9957"/>
          <a:stretch/>
        </p:blipFill>
        <p:spPr>
          <a:xfrm>
            <a:off x="22566695" y="33247454"/>
            <a:ext cx="8284214" cy="5891789"/>
          </a:xfrm>
          <a:prstGeom prst="rect">
            <a:avLst/>
          </a:prstGeom>
        </p:spPr>
      </p:pic>
      <p:pic>
        <p:nvPicPr>
          <p:cNvPr id="9" name="Picture 8" descr="A structure made of sticks and balls&#10;&#10;Description automatically generated">
            <a:extLst>
              <a:ext uri="{FF2B5EF4-FFF2-40B4-BE49-F238E27FC236}">
                <a16:creationId xmlns:a16="http://schemas.microsoft.com/office/drawing/2014/main" id="{34BF2BCA-97C1-8604-64DE-4DE4FF744F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82" r="3710"/>
          <a:stretch/>
        </p:blipFill>
        <p:spPr>
          <a:xfrm>
            <a:off x="12341514" y="33247454"/>
            <a:ext cx="9347359" cy="5891789"/>
          </a:xfrm>
          <a:prstGeom prst="rect">
            <a:avLst/>
          </a:prstGeom>
        </p:spPr>
      </p:pic>
      <p:pic>
        <p:nvPicPr>
          <p:cNvPr id="10" name="Picture 5" descr="E:\Project_Local\InterlockFurniture\Results\Photos\photo_2015.01.18\console_table_model_6.JPG">
            <a:extLst>
              <a:ext uri="{FF2B5EF4-FFF2-40B4-BE49-F238E27FC236}">
                <a16:creationId xmlns:a16="http://schemas.microsoft.com/office/drawing/2014/main" id="{EB7E3958-7D0E-ACEC-8970-331132723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 contrast="10000"/>
                    </a14:imgEffect>
                  </a14:imgLayer>
                </a14:imgProps>
              </a:ext>
            </a:extLst>
          </a:blip>
          <a:srcRect l="21221" t="6592" r="24594" b="23885"/>
          <a:stretch/>
        </p:blipFill>
        <p:spPr bwMode="auto">
          <a:xfrm>
            <a:off x="2776037" y="25181322"/>
            <a:ext cx="7992709" cy="6792954"/>
          </a:xfrm>
          <a:prstGeom prst="rect">
            <a:avLst/>
          </a:prstGeom>
          <a:noFill/>
        </p:spPr>
      </p:pic>
      <p:pic>
        <p:nvPicPr>
          <p:cNvPr id="11" name="图片 1">
            <a:extLst>
              <a:ext uri="{FF2B5EF4-FFF2-40B4-BE49-F238E27FC236}">
                <a16:creationId xmlns:a16="http://schemas.microsoft.com/office/drawing/2014/main" id="{FF4C64EA-0860-E6F7-0F32-0EDF814E9D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66" t="5235" r="18456"/>
          <a:stretch/>
        </p:blipFill>
        <p:spPr>
          <a:xfrm>
            <a:off x="21046602" y="26539440"/>
            <a:ext cx="5313759" cy="4931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47ABFE-74F9-C97B-584B-746146988C5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14694" t="5602" r="17229" b="-368"/>
          <a:stretch/>
        </p:blipFill>
        <p:spPr>
          <a:xfrm>
            <a:off x="26360360" y="26539440"/>
            <a:ext cx="5313758" cy="4931216"/>
          </a:xfrm>
          <a:prstGeom prst="rect">
            <a:avLst/>
          </a:prstGeom>
        </p:spPr>
      </p:pic>
      <p:pic>
        <p:nvPicPr>
          <p:cNvPr id="15" name="Picture 14" descr="A person wearing a face mask sitting in a chair&#10;&#10;Description automatically generated">
            <a:extLst>
              <a:ext uri="{FF2B5EF4-FFF2-40B4-BE49-F238E27FC236}">
                <a16:creationId xmlns:a16="http://schemas.microsoft.com/office/drawing/2014/main" id="{10E443F9-CFF4-EBEE-33C5-FCED1C388F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20" r="2644"/>
          <a:stretch/>
        </p:blipFill>
        <p:spPr>
          <a:xfrm>
            <a:off x="31987214" y="26111148"/>
            <a:ext cx="8380770" cy="5338198"/>
          </a:xfrm>
          <a:prstGeom prst="rect">
            <a:avLst/>
          </a:prstGeom>
        </p:spPr>
      </p:pic>
      <p:pic>
        <p:nvPicPr>
          <p:cNvPr id="18" name="Picture 17" descr="A white plastic object with many holes&#10;&#10;Description automatically generated with medium confidence">
            <a:extLst>
              <a:ext uri="{FF2B5EF4-FFF2-40B4-BE49-F238E27FC236}">
                <a16:creationId xmlns:a16="http://schemas.microsoft.com/office/drawing/2014/main" id="{1F73B031-9343-57A7-B483-3B69860A68A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48" r="7277"/>
          <a:stretch/>
        </p:blipFill>
        <p:spPr>
          <a:xfrm>
            <a:off x="13805823" y="17222743"/>
            <a:ext cx="10101676" cy="6792953"/>
          </a:xfrm>
          <a:prstGeom prst="rect">
            <a:avLst/>
          </a:prstGeom>
        </p:spPr>
      </p:pic>
      <p:pic>
        <p:nvPicPr>
          <p:cNvPr id="19" name="Picture 88">
            <a:extLst>
              <a:ext uri="{FF2B5EF4-FFF2-40B4-BE49-F238E27FC236}">
                <a16:creationId xmlns:a16="http://schemas.microsoft.com/office/drawing/2014/main" id="{1238BF87-1EA2-FCD7-C811-D0DEC9AA2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1" r="20895" b="9270"/>
          <a:stretch>
            <a:fillRect/>
          </a:stretch>
        </p:blipFill>
        <p:spPr bwMode="auto">
          <a:xfrm>
            <a:off x="2776036" y="7568532"/>
            <a:ext cx="8108795" cy="791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6">
            <a:extLst>
              <a:ext uri="{FF2B5EF4-FFF2-40B4-BE49-F238E27FC236}">
                <a16:creationId xmlns:a16="http://schemas.microsoft.com/office/drawing/2014/main" id="{3FA487F1-DF78-9ED6-CF8D-7B63097EC0C4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6" t="15990" r="26036" b="33831"/>
          <a:stretch/>
        </p:blipFill>
        <p:spPr>
          <a:xfrm>
            <a:off x="17857145" y="8825704"/>
            <a:ext cx="6213057" cy="4929156"/>
          </a:xfrm>
          <a:prstGeom prst="rect">
            <a:avLst/>
          </a:prstGeom>
        </p:spPr>
      </p:pic>
      <p:pic>
        <p:nvPicPr>
          <p:cNvPr id="21" name="图片 15">
            <a:extLst>
              <a:ext uri="{FF2B5EF4-FFF2-40B4-BE49-F238E27FC236}">
                <a16:creationId xmlns:a16="http://schemas.microsoft.com/office/drawing/2014/main" id="{A692EE04-0B36-3735-E8D0-2EE8CE64E33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3" t="9763" r="23392" b="36372"/>
          <a:stretch/>
        </p:blipFill>
        <p:spPr>
          <a:xfrm>
            <a:off x="11503882" y="8769312"/>
            <a:ext cx="6425179" cy="492915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A8B0CA0-B3D1-0AAB-2374-E2D3011252AB}"/>
              </a:ext>
            </a:extLst>
          </p:cNvPr>
          <p:cNvGrpSpPr>
            <a:grpSpLocks noChangeAspect="1"/>
          </p:cNvGrpSpPr>
          <p:nvPr/>
        </p:nvGrpSpPr>
        <p:grpSpPr>
          <a:xfrm>
            <a:off x="2715010" y="680932"/>
            <a:ext cx="8646216" cy="4997973"/>
            <a:chOff x="-1649536" y="-1484752"/>
            <a:chExt cx="15383324" cy="8892380"/>
          </a:xfrm>
        </p:grpSpPr>
        <p:pic>
          <p:nvPicPr>
            <p:cNvPr id="22" name="Picture 3" descr="C:\Users\Administrator\Desktop\Untitled-3.jpg">
              <a:extLst>
                <a:ext uri="{FF2B5EF4-FFF2-40B4-BE49-F238E27FC236}">
                  <a16:creationId xmlns:a16="http://schemas.microsoft.com/office/drawing/2014/main" id="{5CF84950-B8DC-294A-D837-596A71B07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/>
            <a:srcRect l="9611" t="7152" r="5593" b="7408"/>
            <a:stretch>
              <a:fillRect/>
            </a:stretch>
          </p:blipFill>
          <p:spPr bwMode="auto">
            <a:xfrm>
              <a:off x="-1649536" y="-1484752"/>
              <a:ext cx="6213057" cy="8892380"/>
            </a:xfrm>
            <a:prstGeom prst="rect">
              <a:avLst/>
            </a:prstGeom>
            <a:noFill/>
          </p:spPr>
        </p:pic>
        <p:pic>
          <p:nvPicPr>
            <p:cNvPr id="23" name="Picture 22" descr="C:\Users\Administrator\Desktop\Untitled-1.jpg">
              <a:extLst>
                <a:ext uri="{FF2B5EF4-FFF2-40B4-BE49-F238E27FC236}">
                  <a16:creationId xmlns:a16="http://schemas.microsoft.com/office/drawing/2014/main" id="{983EADB4-C2AD-8E16-7EF6-3D16A44D5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/>
            <a:srcRect l="12153" t="5940" r="8667" b="5289"/>
            <a:stretch>
              <a:fillRect/>
            </a:stretch>
          </p:blipFill>
          <p:spPr bwMode="auto">
            <a:xfrm>
              <a:off x="4563521" y="-1484752"/>
              <a:ext cx="9170267" cy="8892379"/>
            </a:xfrm>
            <a:prstGeom prst="rect">
              <a:avLst/>
            </a:prstGeom>
            <a:noFill/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E555F14-14CF-C227-43E9-53DE8D632C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745" y="187913"/>
            <a:ext cx="6463517" cy="5984010"/>
          </a:xfrm>
          <a:prstGeom prst="rect">
            <a:avLst/>
          </a:prstGeom>
        </p:spPr>
      </p:pic>
      <p:pic>
        <p:nvPicPr>
          <p:cNvPr id="27" name="Picture 26" descr="A close-up of a toy&#10;&#10;Description automatically generated">
            <a:extLst>
              <a:ext uri="{FF2B5EF4-FFF2-40B4-BE49-F238E27FC236}">
                <a16:creationId xmlns:a16="http://schemas.microsoft.com/office/drawing/2014/main" id="{9D5981E7-742A-12A7-2C6C-1D0B51D5E36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44687" y="7829802"/>
            <a:ext cx="12173849" cy="7158121"/>
          </a:xfrm>
          <a:prstGeom prst="rect">
            <a:avLst/>
          </a:prstGeom>
        </p:spPr>
      </p:pic>
      <p:pic>
        <p:nvPicPr>
          <p:cNvPr id="29" name="Picture 28" descr="A wooden chair with a square and a square in the middle&#10;&#10;Description automatically generated with medium confidence">
            <a:extLst>
              <a:ext uri="{FF2B5EF4-FFF2-40B4-BE49-F238E27FC236}">
                <a16:creationId xmlns:a16="http://schemas.microsoft.com/office/drawing/2014/main" id="{91207A16-27A9-179C-B1D6-4734FB4E932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05823" y="24829461"/>
            <a:ext cx="5361735" cy="7354162"/>
          </a:xfrm>
          <a:prstGeom prst="rect">
            <a:avLst/>
          </a:prstGeom>
        </p:spPr>
      </p:pic>
      <p:pic>
        <p:nvPicPr>
          <p:cNvPr id="32" name="Picture 31" descr="A close-up of a toy&#10;&#10;Description automatically generated">
            <a:extLst>
              <a:ext uri="{FF2B5EF4-FFF2-40B4-BE49-F238E27FC236}">
                <a16:creationId xmlns:a16="http://schemas.microsoft.com/office/drawing/2014/main" id="{4E4479B6-628A-FE07-657B-C5594073288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718" y="17014145"/>
            <a:ext cx="11232796" cy="6607527"/>
          </a:xfrm>
          <a:prstGeom prst="rect">
            <a:avLst/>
          </a:prstGeom>
        </p:spPr>
      </p:pic>
      <p:pic>
        <p:nvPicPr>
          <p:cNvPr id="34" name="Picture 33" descr="A white machine with a red cube on top&#10;&#10;Description automatically generated">
            <a:extLst>
              <a:ext uri="{FF2B5EF4-FFF2-40B4-BE49-F238E27FC236}">
                <a16:creationId xmlns:a16="http://schemas.microsoft.com/office/drawing/2014/main" id="{4D8AD24C-3216-9D5A-CFB7-798DEAB085B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719245" y="15936297"/>
            <a:ext cx="7986033" cy="8109847"/>
          </a:xfrm>
          <a:prstGeom prst="rect">
            <a:avLst/>
          </a:prstGeom>
        </p:spPr>
      </p:pic>
      <p:pic>
        <p:nvPicPr>
          <p:cNvPr id="36" name="Picture 35" descr="A collage of a tree made of colorful triangles&#10;&#10;Description automatically generated">
            <a:extLst>
              <a:ext uri="{FF2B5EF4-FFF2-40B4-BE49-F238E27FC236}">
                <a16:creationId xmlns:a16="http://schemas.microsoft.com/office/drawing/2014/main" id="{FFF3AD80-31C0-32F3-F184-F761B14882C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513571" y="8769312"/>
            <a:ext cx="7772400" cy="43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3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Peng</dc:creator>
  <cp:lastModifiedBy>Song Peng</cp:lastModifiedBy>
  <cp:revision>78</cp:revision>
  <dcterms:created xsi:type="dcterms:W3CDTF">2019-10-14T03:39:42Z</dcterms:created>
  <dcterms:modified xsi:type="dcterms:W3CDTF">2025-12-21T11:31:51Z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2025-12-21T08:13:14Z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c2d5a0b0-c5d9-4fb6-a7f9-7987043d38ff</vt:lpwstr>
  </property>
  <property fmtid="{D5CDD505-2E9C-101B-9397-08002B2CF9AE}" pid="8" name="MSIP_Label_be298231-ee28-4c9e-9ffa-238d0040efda_ContentBits">
    <vt:lpwstr>0</vt:lpwstr>
  </property>
</Properties>
</file>